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79" d="100"/>
          <a:sy n="79" d="100"/>
        </p:scale>
        <p:origin x="72" y="2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48A87A34-81AB-432B-8DAE-1953F412C126}" type="datetimeFigureOut">
              <a:rPr lang="en-US" dirty="0"/>
              <a:t>9/13/2017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9/13/2017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9/13/2017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9/13/2017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9/13/2017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9/13/2017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9/13/2017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9/13/2017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9/13/2017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9/13/2017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9/13/2017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9/13/2017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10 crunch series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Get ready for the burn………………..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5493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6600" dirty="0" smtClean="0"/>
              <a:t>BASIC CRUNCH</a:t>
            </a:r>
            <a:endParaRPr lang="en-US" sz="6600" dirty="0"/>
          </a:p>
        </p:txBody>
      </p:sp>
    </p:spTree>
    <p:extLst>
      <p:ext uri="{BB962C8B-B14F-4D97-AF65-F5344CB8AC3E}">
        <p14:creationId xmlns:p14="http://schemas.microsoft.com/office/powerpoint/2010/main" val="16009254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5400" dirty="0" smtClean="0"/>
              <a:t>OBLIQUE CRUNCH   RIGHT &amp; LEFT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33872292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800" dirty="0" smtClean="0"/>
              <a:t>BICYCLE CRUNCH </a:t>
            </a:r>
          </a:p>
          <a:p>
            <a:endParaRPr lang="en-US" sz="4800" dirty="0"/>
          </a:p>
          <a:p>
            <a:r>
              <a:rPr lang="en-US" sz="4800" dirty="0" smtClean="0"/>
              <a:t>REVERSE CRUNCH (LIFT HIPS)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30908703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dirty="0" smtClean="0"/>
              <a:t>LONG ARM CRUNCH (ARMS STRAIGHT REACH BACK BEHIND HEAD)</a:t>
            </a:r>
          </a:p>
          <a:p>
            <a:endParaRPr lang="en-US" sz="4400" dirty="0"/>
          </a:p>
          <a:p>
            <a:r>
              <a:rPr lang="en-US" sz="4400" dirty="0" smtClean="0"/>
              <a:t>CROSSOVER CRUNCH (ELBOWS TO OPPOSITE KNEES; CAN LIFT HEELS OFF FLOOR)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22864427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3600" dirty="0" smtClean="0"/>
              <a:t>HALF CURL (ARMS OUT FRONT REACHING THRU KNEES TOWARD TOES)</a:t>
            </a:r>
          </a:p>
          <a:p>
            <a:endParaRPr lang="en-US" sz="3600" dirty="0"/>
          </a:p>
          <a:p>
            <a:r>
              <a:rPr lang="en-US" sz="3600" dirty="0" smtClean="0"/>
              <a:t>VERTICAL LEG CRUNCH (TOE REACH)</a:t>
            </a:r>
          </a:p>
          <a:p>
            <a:endParaRPr lang="en-US" sz="3600" dirty="0"/>
          </a:p>
          <a:p>
            <a:r>
              <a:rPr lang="en-US" sz="3600" dirty="0" smtClean="0"/>
              <a:t>ROUND THE WORLD CRUNCH  RIGHT &amp;  LEFT (REACH AS HIGH AS POSSIBLE WITH CHEST)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40362551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PILATES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200" dirty="0" smtClean="0"/>
              <a:t>PILATES 100 WITH RINGS </a:t>
            </a:r>
          </a:p>
          <a:p>
            <a:endParaRPr lang="en-US" sz="3200" dirty="0"/>
          </a:p>
          <a:p>
            <a:r>
              <a:rPr lang="en-US" sz="3200" dirty="0" smtClean="0"/>
              <a:t>SINGLE LEG STRETCH</a:t>
            </a:r>
          </a:p>
          <a:p>
            <a:endParaRPr lang="en-US" sz="3200" dirty="0"/>
          </a:p>
          <a:p>
            <a:r>
              <a:rPr lang="en-US" sz="3200" dirty="0" smtClean="0"/>
              <a:t>DOUBLE LEG STRETCH (ARMS IN SWIMMING MOTION FROM HEAD TO KNEES)</a:t>
            </a:r>
          </a:p>
          <a:p>
            <a:endParaRPr lang="en-US" sz="3200" dirty="0"/>
          </a:p>
          <a:p>
            <a:r>
              <a:rPr lang="en-US" sz="3200" dirty="0" smtClean="0"/>
              <a:t>SINGLE STRAIGHT LEG STRETCH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2076164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C4220D"/>
      </a:accent1>
      <a:accent2>
        <a:srgbClr val="EB7712"/>
      </a:accent2>
      <a:accent3>
        <a:srgbClr val="ECBD31"/>
      </a:accent3>
      <a:accent4>
        <a:srgbClr val="92CE4A"/>
      </a:accent4>
      <a:accent5>
        <a:srgbClr val="50CFB4"/>
      </a:accent5>
      <a:accent6>
        <a:srgbClr val="0D8EC5"/>
      </a:accent6>
      <a:hlink>
        <a:srgbClr val="EA5A0C"/>
      </a:hlink>
      <a:folHlink>
        <a:srgbClr val="F09D3A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FE1EB5C7-81A8-4CBA-AE6E-B3BF73DC389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10</TotalTime>
  <Words>109</Words>
  <Application>Microsoft Office PowerPoint</Application>
  <PresentationFormat>Widescreen</PresentationFormat>
  <Paragraphs>23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Century Gothic</vt:lpstr>
      <vt:lpstr>Vapor Trail</vt:lpstr>
      <vt:lpstr>10 crunch series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PILATES</vt:lpstr>
    </vt:vector>
  </TitlesOfParts>
  <Company>Everett Public Schools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10 crunch series</dc:title>
  <dc:creator>Rhonda Hodgins</dc:creator>
  <cp:lastModifiedBy>Rhonda Hodgins</cp:lastModifiedBy>
  <cp:revision>4</cp:revision>
  <dcterms:created xsi:type="dcterms:W3CDTF">2017-09-13T16:53:09Z</dcterms:created>
  <dcterms:modified xsi:type="dcterms:W3CDTF">2017-09-13T17:04:26Z</dcterms:modified>
</cp:coreProperties>
</file>